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3" r:id="rId14"/>
    <p:sldId id="275" r:id="rId15"/>
    <p:sldId id="276" r:id="rId16"/>
    <p:sldId id="277" r:id="rId17"/>
    <p:sldId id="278" r:id="rId18"/>
    <p:sldId id="279" r:id="rId19"/>
    <p:sldId id="300" r:id="rId20"/>
    <p:sldId id="301" r:id="rId21"/>
    <p:sldId id="302" r:id="rId22"/>
    <p:sldId id="303" r:id="rId23"/>
    <p:sldId id="312" r:id="rId24"/>
    <p:sldId id="313" r:id="rId25"/>
    <p:sldId id="314" r:id="rId26"/>
    <p:sldId id="315" r:id="rId27"/>
    <p:sldId id="316" r:id="rId28"/>
    <p:sldId id="317" r:id="rId29"/>
    <p:sldId id="318" r:id="rId30"/>
    <p:sldId id="319" r:id="rId31"/>
    <p:sldId id="320" r:id="rId32"/>
    <p:sldId id="321" r:id="rId33"/>
    <p:sldId id="322" r:id="rId34"/>
    <p:sldId id="323" r:id="rId35"/>
    <p:sldId id="324" r:id="rId36"/>
    <p:sldId id="325" r:id="rId37"/>
    <p:sldId id="326" r:id="rId38"/>
    <p:sldId id="327" r:id="rId39"/>
    <p:sldId id="328" r:id="rId40"/>
    <p:sldId id="280" r:id="rId41"/>
    <p:sldId id="356" r:id="rId42"/>
    <p:sldId id="357" r:id="rId43"/>
    <p:sldId id="358" r:id="rId44"/>
    <p:sldId id="359" r:id="rId45"/>
    <p:sldId id="360" r:id="rId46"/>
    <p:sldId id="361" r:id="rId47"/>
    <p:sldId id="362" r:id="rId48"/>
    <p:sldId id="363" r:id="rId49"/>
    <p:sldId id="364" r:id="rId50"/>
    <p:sldId id="365" r:id="rId51"/>
    <p:sldId id="366" r:id="rId52"/>
    <p:sldId id="367" r:id="rId53"/>
    <p:sldId id="368" r:id="rId54"/>
    <p:sldId id="369" r:id="rId55"/>
    <p:sldId id="370" r:id="rId56"/>
    <p:sldId id="371" r:id="rId57"/>
    <p:sldId id="372" r:id="rId58"/>
    <p:sldId id="373" r:id="rId59"/>
    <p:sldId id="374" r:id="rId60"/>
    <p:sldId id="376" r:id="rId61"/>
    <p:sldId id="375" r:id="rId62"/>
    <p:sldId id="281" r:id="rId63"/>
    <p:sldId id="298" r:id="rId64"/>
    <p:sldId id="336" r:id="rId65"/>
    <p:sldId id="282" r:id="rId66"/>
    <p:sldId id="332" r:id="rId67"/>
    <p:sldId id="377" r:id="rId68"/>
    <p:sldId id="378" r:id="rId69"/>
    <p:sldId id="379" r:id="rId70"/>
    <p:sldId id="268" r:id="rId71"/>
    <p:sldId id="270" r:id="rId72"/>
    <p:sldId id="269" r:id="rId73"/>
    <p:sldId id="329" r:id="rId74"/>
    <p:sldId id="271" r:id="rId75"/>
    <p:sldId id="272" r:id="rId76"/>
    <p:sldId id="283" r:id="rId77"/>
    <p:sldId id="284" r:id="rId78"/>
    <p:sldId id="285" r:id="rId79"/>
    <p:sldId id="286" r:id="rId80"/>
    <p:sldId id="287" r:id="rId81"/>
    <p:sldId id="290" r:id="rId82"/>
    <p:sldId id="291" r:id="rId83"/>
    <p:sldId id="293" r:id="rId84"/>
    <p:sldId id="295" r:id="rId85"/>
    <p:sldId id="383" r:id="rId86"/>
    <p:sldId id="384" r:id="rId87"/>
    <p:sldId id="385" r:id="rId88"/>
    <p:sldId id="297" r:id="rId89"/>
    <p:sldId id="386" r:id="rId90"/>
    <p:sldId id="387" r:id="rId91"/>
    <p:sldId id="388" r:id="rId92"/>
    <p:sldId id="330" r:id="rId93"/>
    <p:sldId id="331" r:id="rId94"/>
    <p:sldId id="333" r:id="rId95"/>
    <p:sldId id="334" r:id="rId96"/>
    <p:sldId id="335" r:id="rId97"/>
    <p:sldId id="389" r:id="rId98"/>
    <p:sldId id="390" r:id="rId99"/>
    <p:sldId id="391" r:id="rId100"/>
    <p:sldId id="392" r:id="rId101"/>
    <p:sldId id="393" r:id="rId102"/>
    <p:sldId id="394" r:id="rId103"/>
    <p:sldId id="381" r:id="rId104"/>
    <p:sldId id="380" r:id="rId105"/>
    <p:sldId id="382" r:id="rId106"/>
    <p:sldId id="395" r:id="rId107"/>
    <p:sldId id="299" r:id="rId108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152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03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F6F5E-5A94-46D5-9CBA-8E9635DA3F41}" type="datetimeFigureOut">
              <a:rPr lang="en-US" smtClean="0"/>
              <a:t>5/18/2015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BE3A4-1D45-4BF7-9479-5AECD26FD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872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F6F5E-5A94-46D5-9CBA-8E9635DA3F41}" type="datetimeFigureOut">
              <a:rPr lang="en-US" smtClean="0"/>
              <a:t>5/18/2015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BE3A4-1D45-4BF7-9479-5AECD26FD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509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F6F5E-5A94-46D5-9CBA-8E9635DA3F41}" type="datetimeFigureOut">
              <a:rPr lang="en-US" smtClean="0"/>
              <a:t>5/18/2015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BE3A4-1D45-4BF7-9479-5AECD26FD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520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F6F5E-5A94-46D5-9CBA-8E9635DA3F41}" type="datetimeFigureOut">
              <a:rPr lang="en-US" smtClean="0"/>
              <a:t>5/18/2015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BE3A4-1D45-4BF7-9479-5AECD26FD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125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F6F5E-5A94-46D5-9CBA-8E9635DA3F41}" type="datetimeFigureOut">
              <a:rPr lang="en-US" smtClean="0"/>
              <a:t>5/18/2015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BE3A4-1D45-4BF7-9479-5AECD26FD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50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F6F5E-5A94-46D5-9CBA-8E9635DA3F41}" type="datetimeFigureOut">
              <a:rPr lang="en-US" smtClean="0"/>
              <a:t>5/18/2015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BE3A4-1D45-4BF7-9479-5AECD26FD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441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F6F5E-5A94-46D5-9CBA-8E9635DA3F41}" type="datetimeFigureOut">
              <a:rPr lang="en-US" smtClean="0"/>
              <a:t>5/18/2015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BE3A4-1D45-4BF7-9479-5AECD26FD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345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F6F5E-5A94-46D5-9CBA-8E9635DA3F41}" type="datetimeFigureOut">
              <a:rPr lang="en-US" smtClean="0"/>
              <a:t>5/18/2015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BE3A4-1D45-4BF7-9479-5AECD26FD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185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F6F5E-5A94-46D5-9CBA-8E9635DA3F41}" type="datetimeFigureOut">
              <a:rPr lang="en-US" smtClean="0"/>
              <a:t>5/18/2015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BE3A4-1D45-4BF7-9479-5AECD26FD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334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F6F5E-5A94-46D5-9CBA-8E9635DA3F41}" type="datetimeFigureOut">
              <a:rPr lang="en-US" smtClean="0"/>
              <a:t>5/18/2015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BE3A4-1D45-4BF7-9479-5AECD26FD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219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F6F5E-5A94-46D5-9CBA-8E9635DA3F41}" type="datetimeFigureOut">
              <a:rPr lang="en-US" smtClean="0"/>
              <a:t>5/18/2015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BE3A4-1D45-4BF7-9479-5AECD26FD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157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AF6F5E-5A94-46D5-9CBA-8E9635DA3F41}" type="datetimeFigureOut">
              <a:rPr lang="en-US" smtClean="0"/>
              <a:t>5/18/2015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4BE3A4-1D45-4BF7-9479-5AECD26FD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46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Photo Album</a:t>
            </a:r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762000" y="152400"/>
            <a:ext cx="7772400" cy="6324600"/>
          </a:xfrm>
        </p:spPr>
        <p:txBody>
          <a:bodyPr>
            <a:noAutofit/>
          </a:bodyPr>
          <a:lstStyle/>
          <a:p>
            <a:r>
              <a:rPr lang="en-US" sz="10000" dirty="0" smtClean="0">
                <a:solidFill>
                  <a:srgbClr val="FFFF00"/>
                </a:solidFill>
              </a:rPr>
              <a:t>Wichita Mountain Wildlife Refuge</a:t>
            </a:r>
          </a:p>
        </p:txBody>
      </p:sp>
    </p:spTree>
    <p:extLst>
      <p:ext uri="{BB962C8B-B14F-4D97-AF65-F5344CB8AC3E}">
        <p14:creationId xmlns:p14="http://schemas.microsoft.com/office/powerpoint/2010/main" val="34305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3130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295918_904235416281166_2767834063395254499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1186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9825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255809_904235342947840_6715381781054689584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1186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0182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224783_904235336281174_8008553228639137331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1186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5145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10936_904238376280870_3600778895652339191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1186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0045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242782_904238316280876_6628064974038529121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1186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6135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150912_904238006280907_6569868188561621684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1186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4036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148345_904236989614342_7437718896828334610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118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47700" y="3200400"/>
            <a:ext cx="7848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Hero</a:t>
            </a:r>
          </a:p>
          <a:p>
            <a:pPr algn="ctr"/>
            <a:r>
              <a:rPr lang="en-US" sz="8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Ranger Matt</a:t>
            </a:r>
            <a:endParaRPr lang="en-US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91264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3"/>
          <p:cNvSpPr txBox="1">
            <a:spLocks/>
          </p:cNvSpPr>
          <p:nvPr/>
        </p:nvSpPr>
        <p:spPr>
          <a:xfrm>
            <a:off x="228600" y="304800"/>
            <a:ext cx="8686800" cy="63246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3000" dirty="0" smtClean="0">
                <a:solidFill>
                  <a:srgbClr val="FFFF00"/>
                </a:solidFill>
              </a:rPr>
              <a:t>Twister Survival Campout</a:t>
            </a:r>
            <a:endParaRPr lang="en-US" sz="130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81600" y="-35169"/>
            <a:ext cx="4973216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208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4832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8916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920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8817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6288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2486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3149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1989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8710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4045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1611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7623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6786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30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3424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9359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8125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7320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2549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5128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4835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6142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9554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8" y="0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0505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4589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1306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3090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7890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4879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206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9197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5680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9446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108197_904234736281234_2738756809828024093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1186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6586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264970_904234679614573_953688291757208610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1186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5302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248695_904234709614570_4880145266132114580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1186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6856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923257_904234659614575_7523243233293498421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1186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0957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308309_904234612947913_6631186310492621810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1186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0715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295873_904234602947914_9166888490660813550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1186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6128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140418_904234606281247_8960650519370611118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1186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4261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074102_904233959614645_3593269561452325477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1186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0406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108837_904233819614659_1668795259546133252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1186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106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5047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032679_904233862947988_8944770259314254983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1186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7028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270182_904233732948001_2705753606321515965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1186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9281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10933_904233822947992_7497094077088295458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1186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283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208665_904233722948002_6679573856760683613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1186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5398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062144_904232099614831_8303022084492588741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1186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3235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032183_904233639614677_8794145011482404862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1186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1211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130164_904232056281502_5643247517398485679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1186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396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401_904231966281511_8703917738119245428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1186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0628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008474_904231989614842_1545468251772693429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1186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6492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144421_904231979614843_6451898006607389660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1186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9228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7262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167969_904231249614916_7750268112427070039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1186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6877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138072_904231159614925_320653317455863419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1186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4148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81600" y="-35169"/>
            <a:ext cx="4973216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794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72600" y="609600"/>
            <a:ext cx="9144000" cy="5857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082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7114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8" y="0"/>
            <a:ext cx="385762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3206">
            <a:off x="-2265486" y="681683"/>
            <a:ext cx="2247900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505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54848">
            <a:off x="-4775128" y="3161374"/>
            <a:ext cx="4997072" cy="334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15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295758_904239189614122_7791996456573214925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1186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3733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222642_904238922947482_3554308499437104791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1186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0797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904_904238729614168_5968389318395708197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1186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1055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3276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4168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4353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96327">
            <a:off x="-3707828" y="2944104"/>
            <a:ext cx="4104492" cy="275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264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8167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1817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2635">
            <a:off x="-2242038" y="781096"/>
            <a:ext cx="2247900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238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8" y="0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7472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8" y="0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7901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8" y="0"/>
            <a:ext cx="385762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34058">
            <a:off x="-2247900" y="2286000"/>
            <a:ext cx="2247900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004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8" y="0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3532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1838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0290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4423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7696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6495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3446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067469_904237039614337_4237299054232357685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1186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2543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295926_904237016281006_1533521804216632968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1186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3061">
            <a:off x="-2641089" y="890540"/>
            <a:ext cx="2584629" cy="193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947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410633_904237012947673_6301572971542119545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1186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326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2063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060260_904236962947678_6213691207437011366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1186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563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7247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286_904236949614346_3836054362505995551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1186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8453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989_904236299614411_754455548635556928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1186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227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623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3462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319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9889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9161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262108_904236276281080_28758971856534828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1186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6130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269828_904236056281102_6457257349180766875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1186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2169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061288_904235439614497_4205865472450253512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1186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03113">
            <a:off x="-2259622" y="4389668"/>
            <a:ext cx="2247900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799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13</Words>
  <Application>Microsoft Office PowerPoint</Application>
  <PresentationFormat>On-screen Show (4:3)</PresentationFormat>
  <Paragraphs>5</Paragraphs>
  <Slides>107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107</vt:i4>
      </vt:variant>
    </vt:vector>
  </HeadingPairs>
  <TitlesOfParts>
    <vt:vector size="108" baseType="lpstr">
      <vt:lpstr>Office Theme</vt:lpstr>
      <vt:lpstr>Photo Album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United Airlines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Don</dc:creator>
  <cp:lastModifiedBy>Don</cp:lastModifiedBy>
  <cp:revision>11</cp:revision>
  <dcterms:created xsi:type="dcterms:W3CDTF">2015-05-18T01:03:23Z</dcterms:created>
  <dcterms:modified xsi:type="dcterms:W3CDTF">2015-05-18T22:33:25Z</dcterms:modified>
</cp:coreProperties>
</file>